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0" r:id="rId14"/>
    <p:sldId id="275" r:id="rId15"/>
    <p:sldId id="271" r:id="rId16"/>
    <p:sldId id="272" r:id="rId17"/>
  </p:sldIdLst>
  <p:sldSz cx="12192000" cy="6858000"/>
  <p:notesSz cx="6858000" cy="9144000"/>
  <p:embeddedFontLst>
    <p:embeddedFont>
      <p:font typeface="Gill Sans" panose="020B0604020202020204" charset="0"/>
      <p:regular r:id="rId19"/>
      <p:bold r:id="rId20"/>
    </p:embeddedFont>
    <p:embeddedFont>
      <p:font typeface="Libre Baskerville" panose="02000000000000000000" pitchFamily="2" charset="0"/>
      <p:regular r:id="rId21"/>
      <p:bold r:id="rId22"/>
      <p: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77E9BB"/>
    <a:srgbClr val="1CC4EC"/>
    <a:srgbClr val="5EC2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9" dt="2024-05-07T08:28:30.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45" autoAdjust="0"/>
  </p:normalViewPr>
  <p:slideViewPr>
    <p:cSldViewPr snapToGrid="0">
      <p:cViewPr varScale="1">
        <p:scale>
          <a:sx n="109" d="100"/>
          <a:sy n="109" d="100"/>
        </p:scale>
        <p:origin x="126"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7T09:25:33.256" v="765"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7T09:22:07.003" v="746" actId="14100"/>
        <pc:sldMkLst>
          <pc:docMk/>
          <pc:sldMk cId="0" sldId="268"/>
        </pc:sldMkLst>
        <pc:spChg chg="add del mod">
          <ac:chgData name="ilan vinerski" userId="7b5f43f6e245ca17" providerId="LiveId" clId="{097E6B02-958D-4506-A35C-CB527E906203}" dt="2024-05-07T09:21:56.252" v="742" actId="478"/>
          <ac:spMkLst>
            <pc:docMk/>
            <pc:sldMk cId="0" sldId="268"/>
            <ac:spMk id="4" creationId="{C06BFE02-783F-6CC2-F13E-0B32468CAEF6}"/>
          </ac:spMkLst>
        </pc:spChg>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mod">
          <ac:chgData name="ilan vinerski" userId="7b5f43f6e245ca17" providerId="LiveId" clId="{097E6B02-958D-4506-A35C-CB527E906203}" dt="2024-05-07T09:22:07.003" v="746" actId="14100"/>
          <ac:picMkLst>
            <pc:docMk/>
            <pc:sldMk cId="0" sldId="268"/>
            <ac:picMk id="6" creationId="{E6065152-759F-ECC5-E95A-6B1011253E5C}"/>
          </ac:picMkLst>
        </pc:picChg>
        <pc:picChg chg="add del mod">
          <ac:chgData name="ilan vinerski" userId="7b5f43f6e245ca17" providerId="LiveId" clId="{097E6B02-958D-4506-A35C-CB527E906203}" dt="2024-05-07T09:21:53.583" v="741" actId="478"/>
          <ac:picMkLst>
            <pc:docMk/>
            <pc:sldMk cId="0" sldId="268"/>
            <ac:picMk id="228" creationId="{00000000-0000-0000-0000-000000000000}"/>
          </ac:picMkLst>
        </pc:picChg>
      </pc:sldChg>
      <pc:sldChg chg="addSp delSp modSp mod">
        <pc:chgData name="ilan vinerski" userId="7b5f43f6e245ca17" providerId="LiveId" clId="{097E6B02-958D-4506-A35C-CB527E906203}" dt="2024-05-07T09:24:23.255" v="757" actId="14100"/>
        <pc:sldMkLst>
          <pc:docMk/>
          <pc:sldMk cId="0" sldId="269"/>
        </pc:sldMkLst>
        <pc:picChg chg="add mod">
          <ac:chgData name="ilan vinerski" userId="7b5f43f6e245ca17" providerId="LiveId" clId="{097E6B02-958D-4506-A35C-CB527E906203}" dt="2024-05-07T09:24:23.255" v="757" actId="14100"/>
          <ac:picMkLst>
            <pc:docMk/>
            <pc:sldMk cId="0" sldId="269"/>
            <ac:picMk id="5" creationId="{B21D2057-CCF7-DCF1-98AD-C1951292E0F7}"/>
          </ac:picMkLst>
        </pc:picChg>
        <pc:picChg chg="del">
          <ac:chgData name="ilan vinerski" userId="7b5f43f6e245ca17" providerId="LiveId" clId="{097E6B02-958D-4506-A35C-CB527E906203}" dt="2024-05-07T09:22:55.428" v="747" actId="478"/>
          <ac:picMkLst>
            <pc:docMk/>
            <pc:sldMk cId="0" sldId="269"/>
            <ac:picMk id="6" creationId="{006642FC-51CD-E13B-8EC2-FBC000E1262B}"/>
          </ac:picMkLst>
        </pc:picChg>
        <pc:picChg chg="add mod">
          <ac:chgData name="ilan vinerski" userId="7b5f43f6e245ca17" providerId="LiveId" clId="{097E6B02-958D-4506-A35C-CB527E906203}" dt="2024-05-07T09:24:13.110" v="756" actId="14100"/>
          <ac:picMkLst>
            <pc:docMk/>
            <pc:sldMk cId="0" sldId="269"/>
            <ac:picMk id="8" creationId="{8DA0666A-F3AE-1D02-CF02-93AAA6C763DB}"/>
          </ac:picMkLst>
        </pc:picChg>
      </pc:sldChg>
      <pc:sldChg chg="addSp delSp modSp mod">
        <pc:chgData name="ilan vinerski" userId="7b5f43f6e245ca17" providerId="LiveId" clId="{097E6B02-958D-4506-A35C-CB527E906203}" dt="2024-05-07T09:25:33.256" v="765"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mod">
          <ac:chgData name="ilan vinerski" userId="7b5f43f6e245ca17" providerId="LiveId" clId="{097E6B02-958D-4506-A35C-CB527E906203}" dt="2024-05-07T09:25:33.256" v="765" actId="14100"/>
          <ac:picMkLst>
            <pc:docMk/>
            <pc:sldMk cId="0" sldId="270"/>
            <ac:picMk id="5" creationId="{48F1E59B-7957-BD8F-656E-BEED10371B52}"/>
          </ac:picMkLst>
        </pc:pic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del mod">
          <ac:chgData name="ilan vinerski" userId="7b5f43f6e245ca17" providerId="LiveId" clId="{097E6B02-958D-4506-A35C-CB527E906203}" dt="2024-05-07T09:25:18.296" v="758" actId="478"/>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7T08:32:26.724" v="738" actId="20577"/>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7T08:32:26.724" v="738" actId="20577"/>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7T08:35:05.644" v="740" actId="14100"/>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7T08:35:05.644" v="740" actId="14100"/>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a:solidFill>
          <a:srgbClr val="1CC4EC"/>
        </a:solidFill>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a:solidFill>
          <a:srgbClr val="77E9BB"/>
        </a:solidFill>
      </dgm:spPr>
      <dgm:t>
        <a:bodyPr/>
        <a:lstStyle/>
        <a:p>
          <a:r>
            <a:rPr lang="en-US" dirty="0"/>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a:solidFill>
          <a:srgbClr val="69C65A"/>
        </a:solidFill>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a:solidFill>
          <a:srgbClr val="FFC000"/>
        </a:solidFill>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a:solidFill>
          <a:srgbClr val="7030A0"/>
        </a:solidFill>
      </dgm:spPr>
      <dgm:t>
        <a:bodyPr/>
        <a:lstStyle/>
        <a:p>
          <a:r>
            <a:rPr lang="en-US"/>
            <a:t>Conclusions</a:t>
          </a:r>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rgbClr val="1CC4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rgbClr val="77E9B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rgbClr val="69C65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Conclusions</a:t>
          </a:r>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E6065152-759F-ECC5-E95A-6B1011253E5C}"/>
              </a:ext>
            </a:extLst>
          </p:cNvPr>
          <p:cNvPicPr>
            <a:picLocks noChangeAspect="1"/>
          </p:cNvPicPr>
          <p:nvPr/>
        </p:nvPicPr>
        <p:blipFill>
          <a:blip r:embed="rId3"/>
          <a:stretch>
            <a:fillRect/>
          </a:stretch>
        </p:blipFill>
        <p:spPr>
          <a:xfrm>
            <a:off x="2463899" y="216515"/>
            <a:ext cx="9520932" cy="6091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B21D2057-CCF7-DCF1-98AD-C1951292E0F7}"/>
              </a:ext>
            </a:extLst>
          </p:cNvPr>
          <p:cNvPicPr>
            <a:picLocks noChangeAspect="1"/>
          </p:cNvPicPr>
          <p:nvPr/>
        </p:nvPicPr>
        <p:blipFill>
          <a:blip r:embed="rId3"/>
          <a:stretch>
            <a:fillRect/>
          </a:stretch>
        </p:blipFill>
        <p:spPr>
          <a:xfrm>
            <a:off x="1630521" y="2102115"/>
            <a:ext cx="9276460" cy="28360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48F1E59B-7957-BD8F-656E-BEED10371B52}"/>
              </a:ext>
            </a:extLst>
          </p:cNvPr>
          <p:cNvPicPr>
            <a:picLocks noChangeAspect="1"/>
          </p:cNvPicPr>
          <p:nvPr/>
        </p:nvPicPr>
        <p:blipFill>
          <a:blip r:embed="rId3"/>
          <a:stretch>
            <a:fillRect/>
          </a:stretch>
        </p:blipFill>
        <p:spPr>
          <a:xfrm>
            <a:off x="2700338" y="136525"/>
            <a:ext cx="9122568" cy="6219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356981D8-2E52-F6A5-5594-290F813DC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Google Shape;230;p13">
            <a:extLst>
              <a:ext uri="{FF2B5EF4-FFF2-40B4-BE49-F238E27FC236}">
                <a16:creationId xmlns:a16="http://schemas.microsoft.com/office/drawing/2014/main" id="{A6045FFD-2D14-93CB-FA93-71D12CDBC8DC}"/>
              </a:ext>
            </a:extLst>
          </p:cNvPr>
          <p:cNvSpPr/>
          <p:nvPr/>
        </p:nvSpPr>
        <p:spPr>
          <a:xfrm>
            <a:off x="0" y="0"/>
            <a:ext cx="2391823" cy="2045110"/>
          </a:xfrm>
          <a:prstGeom prst="flowChartDocumen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kern="1200" dirty="0">
                <a:solidFill>
                  <a:srgbClr val="FFFFFF"/>
                </a:solidFill>
                <a:latin typeface="+mj-lt"/>
                <a:ea typeface="+mj-ea"/>
                <a:cs typeface="+mj-cs"/>
              </a:rPr>
              <a:t>Demonstration</a:t>
            </a:r>
            <a:endParaRPr sz="1800" b="0" i="0" u="none" strike="noStrike" cap="none" dirty="0">
              <a:solidFill>
                <a:schemeClr val="accent6">
                  <a:lumMod val="20000"/>
                  <a:lumOff val="80000"/>
                </a:schemeClr>
              </a:solidFill>
              <a:latin typeface="Calibri"/>
              <a:ea typeface="Calibri"/>
              <a:cs typeface="Calibri"/>
              <a:sym typeface="Calibri"/>
            </a:endParaRPr>
          </a:p>
        </p:txBody>
      </p:sp>
      <p:pic>
        <p:nvPicPr>
          <p:cNvPr id="6" name="Desktop 2024">
            <a:hlinkClick r:id="" action="ppaction://media"/>
            <a:extLst>
              <a:ext uri="{FF2B5EF4-FFF2-40B4-BE49-F238E27FC236}">
                <a16:creationId xmlns:a16="http://schemas.microsoft.com/office/drawing/2014/main" id="{803E6237-FF6D-0EBA-CC94-5B54A3BE9F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169" y="1966293"/>
            <a:ext cx="9815512" cy="4452160"/>
          </a:xfrm>
          <a:prstGeom prst="rect">
            <a:avLst/>
          </a:prstGeom>
        </p:spPr>
      </p:pic>
    </p:spTree>
    <p:extLst>
      <p:ext uri="{BB962C8B-B14F-4D97-AF65-F5344CB8AC3E}">
        <p14:creationId xmlns:p14="http://schemas.microsoft.com/office/powerpoint/2010/main" val="12886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15</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extLst>
              <p:ext uri="{D42A27DB-BD31-4B8C-83A1-F6EECF244321}">
                <p14:modId xmlns:p14="http://schemas.microsoft.com/office/powerpoint/2010/main" val="3390753865"/>
              </p:ext>
            </p:extLst>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ExpressJS version 4.18.2</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360</Words>
  <Application>Microsoft Office PowerPoint</Application>
  <PresentationFormat>מסך רחב</PresentationFormat>
  <Paragraphs>74</Paragraphs>
  <Slides>16</Slides>
  <Notes>15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Libre Baskerville</vt:lpstr>
      <vt:lpstr>Calibri</vt:lpstr>
      <vt:lpstr>Gill Sans</vt:lpstr>
      <vt:lpstr>Wingdings</vt:lpstr>
      <vt:lpstr>Roboto Condensed</vt:lpstr>
      <vt:lpstr>Arial</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Orel Damti</cp:lastModifiedBy>
  <cp:revision>11</cp:revision>
  <dcterms:created xsi:type="dcterms:W3CDTF">2023-06-18T20:54:34Z</dcterms:created>
  <dcterms:modified xsi:type="dcterms:W3CDTF">2024-05-07T12:20:20Z</dcterms:modified>
</cp:coreProperties>
</file>